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37" autoAdjust="0"/>
  </p:normalViewPr>
  <p:slideViewPr>
    <p:cSldViewPr>
      <p:cViewPr>
        <p:scale>
          <a:sx n="64" d="100"/>
          <a:sy n="64" d="100"/>
        </p:scale>
        <p:origin x="-696" y="2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ol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ol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17" name="Subtítol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a-ES" smtClean="0"/>
              <a:t>Feu clic aquí per editar l'estil de subtítols del patró.</a:t>
            </a:r>
            <a:endParaRPr kumimoji="0" lang="en-US"/>
          </a:p>
        </p:txBody>
      </p:sp>
      <p:sp>
        <p:nvSpPr>
          <p:cNvPr id="30" name="Contenidor de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F11AF-6548-4BFF-B023-176121211E60}" type="datetimeFigureOut">
              <a:rPr lang="ca-ES" smtClean="0"/>
              <a:t>21/01/2011</a:t>
            </a:fld>
            <a:endParaRPr lang="ca-ES"/>
          </a:p>
        </p:txBody>
      </p:sp>
      <p:sp>
        <p:nvSpPr>
          <p:cNvPr id="19" name="Contenidor de peu de pà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27" name="Contenidor de número de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5EE-2067-4FCA-8947-BD9D048ECE01}" type="slidenum">
              <a:rPr lang="ca-ES" smtClean="0"/>
              <a:t>‹#›</a:t>
            </a:fld>
            <a:endParaRPr lang="ca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ol i tex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F11AF-6548-4BFF-B023-176121211E60}" type="datetimeFigureOut">
              <a:rPr lang="ca-ES" smtClean="0"/>
              <a:t>21/01/2011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5EE-2067-4FCA-8947-BD9D048ECE01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ol vertical 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F11AF-6548-4BFF-B023-176121211E60}" type="datetimeFigureOut">
              <a:rPr lang="ca-ES" smtClean="0"/>
              <a:t>21/01/2011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5EE-2067-4FCA-8947-BD9D048ECE01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F11AF-6548-4BFF-B023-176121211E60}" type="datetimeFigureOut">
              <a:rPr lang="ca-ES" smtClean="0"/>
              <a:t>21/01/2011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5EE-2067-4FCA-8947-BD9D048ECE01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çalera de la secció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F11AF-6548-4BFF-B023-176121211E60}" type="datetimeFigureOut">
              <a:rPr lang="ca-ES" smtClean="0"/>
              <a:t>21/01/2011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5EE-2067-4FCA-8947-BD9D048ECE01}" type="slidenum">
              <a:rPr lang="ca-ES" smtClean="0"/>
              <a:t>‹#›</a:t>
            </a:fld>
            <a:endParaRPr lang="ca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contingut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F11AF-6548-4BFF-B023-176121211E60}" type="datetimeFigureOut">
              <a:rPr lang="ca-ES" smtClean="0"/>
              <a:t>21/01/2011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5EE-2067-4FCA-8947-BD9D048ECE01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5" name="Contenidor de contingut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6" name="Contenidor de contingut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7" name="Contenidor de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F11AF-6548-4BFF-B023-176121211E60}" type="datetimeFigureOut">
              <a:rPr lang="ca-ES" smtClean="0"/>
              <a:t>21/01/2011</a:t>
            </a:fld>
            <a:endParaRPr lang="ca-ES"/>
          </a:p>
        </p:txBody>
      </p:sp>
      <p:sp>
        <p:nvSpPr>
          <p:cNvPr id="8" name="Contenidor de peu de pà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Conteni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5EE-2067-4FCA-8947-BD9D048ECE01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F11AF-6548-4BFF-B023-176121211E60}" type="datetimeFigureOut">
              <a:rPr lang="ca-ES" smtClean="0"/>
              <a:t>21/01/2011</a:t>
            </a:fld>
            <a:endParaRPr lang="ca-ES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5EE-2067-4FCA-8947-BD9D048ECE01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F11AF-6548-4BFF-B023-176121211E60}" type="datetimeFigureOut">
              <a:rPr lang="ca-ES" smtClean="0"/>
              <a:t>21/01/2011</a:t>
            </a:fld>
            <a:endParaRPr lang="ca-ES"/>
          </a:p>
        </p:txBody>
      </p:sp>
      <p:sp>
        <p:nvSpPr>
          <p:cNvPr id="3" name="Contenidor de peu de pà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5EE-2067-4FCA-8947-BD9D048ECE01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ingut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4" name="Contenidor de contingut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F11AF-6548-4BFF-B023-176121211E60}" type="datetimeFigureOut">
              <a:rPr lang="ca-ES" smtClean="0"/>
              <a:t>21/01/2011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5EE-2067-4FCA-8947-BD9D048ECE01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tge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de cantonada lateral rodona i retallada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le rect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F11AF-6548-4BFF-B023-176121211E60}" type="datetimeFigureOut">
              <a:rPr lang="ca-ES" smtClean="0"/>
              <a:t>21/01/2011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7E1C5EE-2067-4FCA-8947-BD9D048ECE01}" type="slidenum">
              <a:rPr lang="ca-ES" smtClean="0"/>
              <a:t>‹#›</a:t>
            </a:fld>
            <a:endParaRPr lang="ca-ES"/>
          </a:p>
        </p:txBody>
      </p:sp>
      <p:sp>
        <p:nvSpPr>
          <p:cNvPr id="3" name="Contenidor d'imatg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a-ES" smtClean="0"/>
              <a:t>Feu clic a la icona per afegir una imatge</a:t>
            </a:r>
            <a:endParaRPr kumimoji="0" lang="en-US" dirty="0"/>
          </a:p>
        </p:txBody>
      </p:sp>
      <p:sp>
        <p:nvSpPr>
          <p:cNvPr id="10" name="Forma lliu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a lliu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liu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a lliu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Contenidor de títol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0" name="Contenidor de text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  <a:p>
            <a:pPr lvl="1" eaLnBrk="1" latinLnBrk="0" hangingPunct="1"/>
            <a:r>
              <a:rPr kumimoji="0" lang="ca-ES" smtClean="0"/>
              <a:t>Segon nivell</a:t>
            </a:r>
          </a:p>
          <a:p>
            <a:pPr lvl="2" eaLnBrk="1" latinLnBrk="0" hangingPunct="1"/>
            <a:r>
              <a:rPr kumimoji="0" lang="ca-ES" smtClean="0"/>
              <a:t>Tercer nivell</a:t>
            </a:r>
          </a:p>
          <a:p>
            <a:pPr lvl="3" eaLnBrk="1" latinLnBrk="0" hangingPunct="1"/>
            <a:r>
              <a:rPr kumimoji="0" lang="ca-ES" smtClean="0"/>
              <a:t>Quart nivell</a:t>
            </a:r>
          </a:p>
          <a:p>
            <a:pPr lvl="4" eaLnBrk="1" latinLnBrk="0" hangingPunct="1"/>
            <a:r>
              <a:rPr kumimoji="0" lang="ca-ES" smtClean="0"/>
              <a:t>Cinquè nivell</a:t>
            </a:r>
            <a:endParaRPr kumimoji="0" lang="en-US"/>
          </a:p>
        </p:txBody>
      </p:sp>
      <p:sp>
        <p:nvSpPr>
          <p:cNvPr id="10" name="Contenidor de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C0F11AF-6548-4BFF-B023-176121211E60}" type="datetimeFigureOut">
              <a:rPr lang="ca-ES" smtClean="0"/>
              <a:t>21/01/2011</a:t>
            </a:fld>
            <a:endParaRPr lang="ca-ES"/>
          </a:p>
        </p:txBody>
      </p:sp>
      <p:sp>
        <p:nvSpPr>
          <p:cNvPr id="22" name="Contenidor de peu de pàgina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18" name="Contenidor de número de diapositiva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7E1C5EE-2067-4FCA-8947-BD9D048ECE01}" type="slidenum">
              <a:rPr lang="ca-ES" smtClean="0"/>
              <a:t>‹#›</a:t>
            </a:fld>
            <a:endParaRPr lang="ca-ES"/>
          </a:p>
        </p:txBody>
      </p:sp>
      <p:grpSp>
        <p:nvGrpSpPr>
          <p:cNvPr id="2" name="Agrupa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a lliu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a lliu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o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a-ES" dirty="0" smtClean="0"/>
              <a:t>La historia de </a:t>
            </a:r>
            <a:r>
              <a:rPr lang="ca-ES" dirty="0" err="1" smtClean="0"/>
              <a:t>catalunya</a:t>
            </a:r>
            <a:endParaRPr lang="ca-ES" dirty="0"/>
          </a:p>
        </p:txBody>
      </p:sp>
      <p:sp>
        <p:nvSpPr>
          <p:cNvPr id="5" name="Sol 4"/>
          <p:cNvSpPr/>
          <p:nvPr/>
        </p:nvSpPr>
        <p:spPr>
          <a:xfrm>
            <a:off x="395536" y="2636912"/>
            <a:ext cx="1152128" cy="10801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6" name="Lluna 5"/>
          <p:cNvSpPr/>
          <p:nvPr/>
        </p:nvSpPr>
        <p:spPr>
          <a:xfrm>
            <a:off x="8460432" y="2492896"/>
            <a:ext cx="504056" cy="720080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7" name="Cor 6"/>
          <p:cNvSpPr/>
          <p:nvPr/>
        </p:nvSpPr>
        <p:spPr>
          <a:xfrm>
            <a:off x="2339752" y="3501008"/>
            <a:ext cx="4752528" cy="3096344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</p:cSld>
  <p:clrMapOvr>
    <a:masterClrMapping/>
  </p:clrMapOvr>
  <p:transition>
    <p:wheel spokes="8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 smtClean="0"/>
              <a:t> la historia de Catalunya </a:t>
            </a:r>
            <a:endParaRPr lang="ca-ES" dirty="0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457200" y="1935480"/>
            <a:ext cx="8435280" cy="4389120"/>
          </a:xfrm>
        </p:spPr>
        <p:txBody>
          <a:bodyPr>
            <a:normAutofit/>
          </a:bodyPr>
          <a:lstStyle/>
          <a:p>
            <a:r>
              <a:rPr lang="ca-ES" dirty="0" smtClean="0"/>
              <a:t>Catalunya es un territori històric  format originalment  a partir dels comptat que formaven la Marca Hispànica.  </a:t>
            </a:r>
          </a:p>
          <a:p>
            <a:r>
              <a:rPr lang="ca-ES" dirty="0" smtClean="0"/>
              <a:t>El nom de Catalunya podria venir d’aquesta època  i faria</a:t>
            </a:r>
            <a:r>
              <a:rPr lang="ca-ES" dirty="0" smtClean="0"/>
              <a:t> </a:t>
            </a:r>
            <a:r>
              <a:rPr lang="ca-ES" dirty="0" smtClean="0"/>
              <a:t>referència  al gran nombre  de castells  i fortaleses  que hi havia .</a:t>
            </a:r>
          </a:p>
          <a:p>
            <a:r>
              <a:rPr lang="ca-ES" dirty="0" smtClean="0"/>
              <a:t>El nombre de Catalunya sembla que prové de castlà , en un procés que semblant al que originà el nom de Castella a partir de castell.</a:t>
            </a:r>
          </a:p>
        </p:txBody>
      </p:sp>
      <p:sp>
        <p:nvSpPr>
          <p:cNvPr id="4" name="Cara somrient 3"/>
          <p:cNvSpPr/>
          <p:nvPr/>
        </p:nvSpPr>
        <p:spPr>
          <a:xfrm>
            <a:off x="4860032" y="5445224"/>
            <a:ext cx="1008112" cy="108012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5" name="Fletxa dreta 4"/>
          <p:cNvSpPr/>
          <p:nvPr/>
        </p:nvSpPr>
        <p:spPr>
          <a:xfrm>
            <a:off x="0" y="4149080"/>
            <a:ext cx="539552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ca-ES" dirty="0" smtClean="0"/>
              <a:t>  Catalunya</a:t>
            </a:r>
            <a:endParaRPr lang="ca-ES" dirty="0"/>
          </a:p>
        </p:txBody>
      </p:sp>
      <p:pic>
        <p:nvPicPr>
          <p:cNvPr id="4" name="Contenidor de contingut 3" descr="450px-Catalonia,_Blaeu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347864" y="1844824"/>
            <a:ext cx="5796136" cy="501317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">
  <a:themeElements>
    <a:clrScheme name="Flux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x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</TotalTime>
  <Words>77</Words>
  <Application>Microsoft Office PowerPoint</Application>
  <PresentationFormat>Presentació en pantalla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3</vt:i4>
      </vt:variant>
    </vt:vector>
  </HeadingPairs>
  <TitlesOfParts>
    <vt:vector size="4" baseType="lpstr">
      <vt:lpstr>Flux</vt:lpstr>
      <vt:lpstr>La historia de catalunya</vt:lpstr>
      <vt:lpstr> la historia de Catalunya </vt:lpstr>
      <vt:lpstr>  Catalunya</vt:lpstr>
    </vt:vector>
  </TitlesOfParts>
  <Company>Departament d'Educació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historia de catalunya</dc:title>
  <dc:creator>Generalitat de Catalunya</dc:creator>
  <cp:lastModifiedBy>Generalitat de Catalunya</cp:lastModifiedBy>
  <cp:revision>4</cp:revision>
  <dcterms:created xsi:type="dcterms:W3CDTF">2011-01-21T11:20:58Z</dcterms:created>
  <dcterms:modified xsi:type="dcterms:W3CDTF">2011-01-21T11:54:49Z</dcterms:modified>
</cp:coreProperties>
</file>